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985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985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985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985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35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35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352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4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8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8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Shape 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Shape 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8" name="Shape 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Shape 29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Shape 3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Shape 4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Lato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b="0" i="0" lang="en" sz="4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Eco Warriors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4612650" y="35697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Lato"/>
              <a:buNone/>
            </a:pPr>
            <a:r>
              <a:rPr b="0" i="0" lang="en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A-Team: Matthew Kaptur, Oliver Slape, Bec Nash, Daniel Edson, Codrin Axinte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3">
            <a:alphaModFix/>
          </a:blip>
          <a:srcRect b="15783" l="0" r="47081" t="5962"/>
          <a:stretch/>
        </p:blipFill>
        <p:spPr>
          <a:xfrm>
            <a:off x="1279063" y="869300"/>
            <a:ext cx="6585875" cy="410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95" name="Shape 195"/>
          <p:cNvPicPr preferRelativeResize="0"/>
          <p:nvPr/>
        </p:nvPicPr>
        <p:blipFill rotWithShape="1">
          <a:blip r:embed="rId3">
            <a:alphaModFix/>
          </a:blip>
          <a:srcRect b="14260" l="0" r="46723" t="5624"/>
          <a:stretch/>
        </p:blipFill>
        <p:spPr>
          <a:xfrm>
            <a:off x="1503625" y="994875"/>
            <a:ext cx="6136749" cy="38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b="14934" l="0" r="46740" t="6133"/>
          <a:stretch/>
        </p:blipFill>
        <p:spPr>
          <a:xfrm>
            <a:off x="1751250" y="976925"/>
            <a:ext cx="6131398" cy="38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 b="14934" l="0" r="46938" t="6133"/>
          <a:stretch/>
        </p:blipFill>
        <p:spPr>
          <a:xfrm>
            <a:off x="1744675" y="978281"/>
            <a:ext cx="6144550" cy="3856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213" name="Shape 213"/>
          <p:cNvPicPr preferRelativeResize="0"/>
          <p:nvPr/>
        </p:nvPicPr>
        <p:blipFill rotWithShape="1">
          <a:blip r:embed="rId3">
            <a:alphaModFix/>
          </a:blip>
          <a:srcRect b="14084" l="0" r="46438" t="6474"/>
          <a:stretch/>
        </p:blipFill>
        <p:spPr>
          <a:xfrm>
            <a:off x="1325850" y="945600"/>
            <a:ext cx="6492301" cy="40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878850" y="82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Welcome Screen</a:t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 b="15278" l="307" r="46715" t="6130"/>
          <a:stretch/>
        </p:blipFill>
        <p:spPr>
          <a:xfrm>
            <a:off x="1513150" y="996850"/>
            <a:ext cx="5980826" cy="37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867200" y="253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Main screen </a:t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 b="14873" l="0" r="46714" t="6056"/>
          <a:stretch/>
        </p:blipFill>
        <p:spPr>
          <a:xfrm>
            <a:off x="1372475" y="779575"/>
            <a:ext cx="6506099" cy="407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990875" y="101925"/>
            <a:ext cx="70389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14754" l="307" r="46715" t="6175"/>
          <a:stretch/>
        </p:blipFill>
        <p:spPr>
          <a:xfrm>
            <a:off x="1291875" y="695849"/>
            <a:ext cx="6687251" cy="42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190350" y="143725"/>
            <a:ext cx="70389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 rotWithShape="1">
          <a:blip r:embed="rId3">
            <a:alphaModFix/>
          </a:blip>
          <a:srcRect b="15073" l="0" r="46850" t="6174"/>
          <a:stretch/>
        </p:blipFill>
        <p:spPr>
          <a:xfrm>
            <a:off x="1389588" y="779575"/>
            <a:ext cx="6640422" cy="41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109975" y="99075"/>
            <a:ext cx="7038900" cy="4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 b="14903" l="0" r="46646" t="5863"/>
          <a:stretch/>
        </p:blipFill>
        <p:spPr>
          <a:xfrm>
            <a:off x="1168788" y="624075"/>
            <a:ext cx="6921274" cy="43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926700" y="112650"/>
            <a:ext cx="7038900" cy="4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14627" l="0" r="46714" t="6301"/>
          <a:stretch/>
        </p:blipFill>
        <p:spPr>
          <a:xfrm>
            <a:off x="1290263" y="827425"/>
            <a:ext cx="6563475" cy="410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1153975" y="707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 b="14954" l="0" r="46850" t="6131"/>
          <a:stretch/>
        </p:blipFill>
        <p:spPr>
          <a:xfrm>
            <a:off x="1173763" y="636049"/>
            <a:ext cx="6999328" cy="438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ontserrat"/>
              <a:buNone/>
            </a:pPr>
            <a:r>
              <a:rPr lang="en"/>
              <a:t>Ocean Habitat</a:t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b="15441" l="0" r="47011" t="6132"/>
          <a:stretch/>
        </p:blipFill>
        <p:spPr>
          <a:xfrm>
            <a:off x="1233850" y="915050"/>
            <a:ext cx="6676301" cy="416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